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0c733ab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0c733ab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c40daae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c40daae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c40daae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c40daae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c40daae9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c40daae9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40daae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40daae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c40daae9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c40daae9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11488fe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11488fe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40daae9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c40daae9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efbfbfd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efbfbfd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c40daae9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c40daae9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c40daae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c40daae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c40daae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c40daae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c40daae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c40daae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efbfbfd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efbfbfd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c40daae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c40daae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c40daae9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c40daae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02522f2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02522f2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c40daae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c40daae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hyperlink" Target="https://app.swaggerhub.com/apis/school-630/OnPAR_API/1.0.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hyperlink" Target="https://onpar.lif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jpg"/><Relationship Id="rId5" Type="http://schemas.openxmlformats.org/officeDocument/2006/relationships/image" Target="../media/image44.jpg"/><Relationship Id="rId6" Type="http://schemas.openxmlformats.org/officeDocument/2006/relationships/image" Target="../media/image18.png"/><Relationship Id="rId7" Type="http://schemas.openxmlformats.org/officeDocument/2006/relationships/image" Target="../media/image8.jpg"/><Relationship Id="rId8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96604" y="894550"/>
            <a:ext cx="4750800" cy="13842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OnPAR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" name="Google Shape;55;p13" title="s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0" y="145600"/>
            <a:ext cx="1098268" cy="10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GolfBackgrou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5258"/>
            <a:ext cx="9144003" cy="301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cloudGrou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750" y="198450"/>
            <a:ext cx="7507275" cy="1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4294967295" type="title"/>
          </p:nvPr>
        </p:nvSpPr>
        <p:spPr>
          <a:xfrm>
            <a:off x="0" y="4799700"/>
            <a:ext cx="8520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b="1" lang="en" sz="1520"/>
              <a:t>Use Case Diagram</a:t>
            </a:r>
            <a:endParaRPr b="1" sz="152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" y="60120"/>
            <a:ext cx="8042849" cy="4704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4726500"/>
            <a:ext cx="8520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/>
              <a:t>ERD</a:t>
            </a:r>
            <a:endParaRPr b="1" sz="135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0" y="823700"/>
            <a:ext cx="8785695" cy="2586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Went Well ✅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Swaggerhub was intuitive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Good </a:t>
            </a:r>
            <a:r>
              <a:rPr lang="en" sz="1600">
                <a:solidFill>
                  <a:schemeClr val="dk1"/>
                </a:solidFill>
              </a:rPr>
              <a:t>separation</a:t>
            </a:r>
            <a:r>
              <a:rPr lang="en" sz="1600">
                <a:solidFill>
                  <a:schemeClr val="dk1"/>
                </a:solidFill>
              </a:rPr>
              <a:t> of tasks between API members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Lots of documentation for learning Javascript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Went Wrong ❌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lot more to learn about Javascript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Setting up email system had some challenges, email went to spam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SwaggerHub Demonstration </a:t>
            </a:r>
            <a:endParaRPr/>
          </a:p>
        </p:txBody>
      </p:sp>
      <p:pic>
        <p:nvPicPr>
          <p:cNvPr id="157" name="Google Shape;157;p25" title="Screenshot 2025-07-22 at 5.46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50" y="1017725"/>
            <a:ext cx="6885898" cy="388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>
            <a:hlinkClick r:id="rId4"/>
          </p:cNvPr>
          <p:cNvSpPr/>
          <p:nvPr/>
        </p:nvSpPr>
        <p:spPr>
          <a:xfrm>
            <a:off x="1129050" y="1017725"/>
            <a:ext cx="6885900" cy="387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login/register pages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calendar/emotion functionality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different themes and style website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 gained: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React, Tailwind CSS, Figma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550" y="368725"/>
            <a:ext cx="2079426" cy="18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682150"/>
            <a:ext cx="2373852" cy="14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893" y="2460325"/>
            <a:ext cx="1406399" cy="21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Prototypes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2875"/>
            <a:ext cx="3804524" cy="2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87" y="690488"/>
            <a:ext cx="5016712" cy="3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725"/>
            <a:ext cx="3142075" cy="12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Prototypes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88" y="1123150"/>
            <a:ext cx="79758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 title="Screenshot 2025-07-22 at 12.40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23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>
            <a:hlinkClick r:id="rId4"/>
          </p:cNvPr>
          <p:cNvSpPr/>
          <p:nvPr/>
        </p:nvSpPr>
        <p:spPr>
          <a:xfrm>
            <a:off x="15739" y="8859"/>
            <a:ext cx="9112500" cy="512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000" lIns="121000" spcFirstLastPara="1" rIns="121000" wrap="square" tIns="12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0896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51459" lvl="0" marL="36576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Flutter Application that emulated the functionality of the Web Application</a:t>
            </a:r>
            <a:endParaRPr sz="1400">
              <a:solidFill>
                <a:schemeClr val="dk1"/>
              </a:solidFill>
            </a:endParaRPr>
          </a:p>
          <a:p>
            <a:pPr indent="-251459" lvl="0" marL="36576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Dart was difficult to pick up initially</a:t>
            </a:r>
            <a:endParaRPr>
              <a:solidFill>
                <a:schemeClr val="dk1"/>
              </a:solidFill>
            </a:endParaRPr>
          </a:p>
          <a:p>
            <a:pPr indent="-251459" lvl="0" marL="36576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Worked on function before form</a:t>
            </a:r>
            <a:endParaRPr>
              <a:solidFill>
                <a:schemeClr val="dk1"/>
              </a:solidFill>
            </a:endParaRPr>
          </a:p>
          <a:p>
            <a:pPr indent="-251459" lvl="0" marL="36576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Organization and styling assistance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422" y="3233975"/>
            <a:ext cx="4032401" cy="1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40439" l="0" r="77813" t="18546"/>
          <a:stretch/>
        </p:blipFill>
        <p:spPr>
          <a:xfrm>
            <a:off x="5935422" y="263100"/>
            <a:ext cx="2962243" cy="15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21797" r="16382" t="0"/>
          <a:stretch/>
        </p:blipFill>
        <p:spPr>
          <a:xfrm>
            <a:off x="311700" y="1785451"/>
            <a:ext cx="6800589" cy="320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83446" r="0" t="69272"/>
          <a:stretch/>
        </p:blipFill>
        <p:spPr>
          <a:xfrm>
            <a:off x="7075360" y="4006315"/>
            <a:ext cx="1822316" cy="98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53000" y="38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3472" l="21036" r="17345" t="16093"/>
          <a:stretch/>
        </p:blipFill>
        <p:spPr>
          <a:xfrm>
            <a:off x="311700" y="959000"/>
            <a:ext cx="1374000" cy="179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-58200" y="2758700"/>
            <a:ext cx="211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Haresh Palli (Project Manager)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 title="LinkedIn Photo Closeup 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467" y="327575"/>
            <a:ext cx="1023000" cy="179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649225" y="2186100"/>
            <a:ext cx="14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Ian Beller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(Mobile)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757263" y="4152089"/>
            <a:ext cx="2485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50" lIns="83750" spcFirstLastPara="1" rIns="83750" wrap="square" tIns="83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Sebastian Sotomayor</a:t>
            </a:r>
            <a:endParaRPr sz="164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(Database)</a:t>
            </a:r>
            <a:endParaRPr sz="164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6887" y="2352400"/>
            <a:ext cx="1686600" cy="179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11879" r="14428" t="0"/>
          <a:stretch/>
        </p:blipFill>
        <p:spPr>
          <a:xfrm>
            <a:off x="5060725" y="2294800"/>
            <a:ext cx="1411500" cy="19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523563" y="4293914"/>
            <a:ext cx="2485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50" lIns="83750" spcFirstLastPara="1" rIns="83750" wrap="square" tIns="83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Chris Tuckman</a:t>
            </a:r>
            <a:endParaRPr sz="164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(API)</a:t>
            </a:r>
            <a:endParaRPr sz="164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4" title="Attachment.jpeg"/>
          <p:cNvPicPr preferRelativeResize="0"/>
          <p:nvPr/>
        </p:nvPicPr>
        <p:blipFill rotWithShape="1">
          <a:blip r:embed="rId7">
            <a:alphaModFix/>
          </a:blip>
          <a:srcRect b="25755" l="0" r="7825" t="0"/>
          <a:stretch/>
        </p:blipFill>
        <p:spPr>
          <a:xfrm>
            <a:off x="6372800" y="341225"/>
            <a:ext cx="1374000" cy="17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354050" y="2127275"/>
            <a:ext cx="14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Alex Fowler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 title="Andrie.jpg"/>
          <p:cNvPicPr preferRelativeResize="0"/>
          <p:nvPr/>
        </p:nvPicPr>
        <p:blipFill rotWithShape="1">
          <a:blip r:embed="rId8">
            <a:alphaModFix/>
          </a:blip>
          <a:srcRect b="2325" l="21840" r="6969" t="-431"/>
          <a:stretch/>
        </p:blipFill>
        <p:spPr>
          <a:xfrm>
            <a:off x="7326500" y="2563875"/>
            <a:ext cx="1286100" cy="17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101188" y="4345975"/>
            <a:ext cx="17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Andres Castro (Frontend)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OnPAR?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Calendar app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Users can make an account to manage their events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Journal feature for daily reflection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425" y="274800"/>
            <a:ext cx="2050775" cy="20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0" y="2858275"/>
            <a:ext cx="1768300" cy="17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625" y="2450687"/>
            <a:ext cx="5783099" cy="25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E75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" y="1017725"/>
            <a:ext cx="1253400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00" y="2212425"/>
            <a:ext cx="2609526" cy="17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608" y="1017725"/>
            <a:ext cx="1407342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237" y="151451"/>
            <a:ext cx="1683502" cy="168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1525" y="383594"/>
            <a:ext cx="1583000" cy="15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00" y="3698300"/>
            <a:ext cx="967200" cy="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7975" y="2597813"/>
            <a:ext cx="967200" cy="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1999" y="3553711"/>
            <a:ext cx="1885051" cy="125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04800" y="3698296"/>
            <a:ext cx="967199" cy="9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9513" y="2105138"/>
            <a:ext cx="1322950" cy="13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11772" y="1834950"/>
            <a:ext cx="882395" cy="132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everything organized and on track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 on various aspects of project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 gained: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React, Flutter, API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leadership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50" y="1942300"/>
            <a:ext cx="4080374" cy="30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5" y="70475"/>
            <a:ext cx="8487950" cy="45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88275" y="4717900"/>
            <a:ext cx="8520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b="1" lang="en" sz="1520"/>
              <a:t>Gantt Chart</a:t>
            </a:r>
            <a:endParaRPr b="1" sz="15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88275" y="4717900"/>
            <a:ext cx="8520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b="1" lang="en" sz="1520"/>
              <a:t>Activity Diagram</a:t>
            </a:r>
            <a:endParaRPr b="1" sz="152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50" y="58700"/>
            <a:ext cx="7869324" cy="46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Demonstration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38" y="1569400"/>
            <a:ext cx="8363725" cy="2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F8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database and define schemas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Entity Relationship Diagram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 gained: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Node.js, Mongoose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25" y="5506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1664650" cy="16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